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56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299D-2948-4665-92F4-966528583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0EE2D5-8322-4D0B-9145-2AB50FD197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9AAF6A-0D77-4785-B363-D783668E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139096-D141-4FE9-B914-8F7020E4F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3A35B6-3E9C-4DAC-BD99-AB8435422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48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DDA6F-5497-491E-BE5C-D536F8B5A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B1142F-AB45-4B1F-96C9-DE96FACE8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A9CB4F-BFD1-40F5-A571-C4F6D8B89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873FCB-6D72-4EA2-AC94-B572EAA0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FF329C-727E-4A5D-8B05-A91727D3B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27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C9CF2C9-E035-41D2-AB55-8B3EDCB15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CD2C68-BFA2-42FC-B717-DDE13BD0F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D725C8-87EF-4C7D-9DAD-6269E8050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05664A-25E5-4385-9FD7-CB33A9DC5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6EC307-C00F-49BF-9BD9-908FA1F5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138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62329A-1AB5-4500-B958-7DC1B46F3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81D979-515D-4A22-8E24-B05FCB622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A254AF-5D94-4B21-8810-32F6E7CFD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AD1AC-53DF-4B0A-AE88-00A80DB1F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927399-A230-471A-B03E-9C4C4693B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25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C0235-06E4-409A-BFE7-F5FB54C89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7149FE-0273-4492-80F7-04D85153E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AA328C-A642-4464-B7FA-363CEA27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47FDA4-E562-448B-A85B-8C21E0DAB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54D8B-138F-4F9C-9249-D4DE20DEC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52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AAFF1-22C6-4ADC-8F35-7E11C7C9F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ED6240-8D1A-4142-9907-107A97EEB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EF01C61-A0A8-40B3-83F2-1624823AC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59F18E1-23EC-4442-9997-BF8B92369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FB2B946-1932-40DF-AEC7-B2CBD07E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B23EA9-31B6-45F6-A9FE-275DB4EEB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03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CCFEB1-1A94-4B36-B5D9-6A0FF63F2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E2746A-7A36-45FB-BCE6-C2DA9478C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7F3771D-18F1-4FB9-B2E3-11D660BA9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F38FC05-6983-40A1-BA54-F52446AA10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49BC684-B431-429B-BFCE-B424141AB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8BFFBE7-3C9B-4BA6-8F2F-66C07975A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31D51A9-2D6A-4B94-BDE6-7A66596E9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B44C42E-6842-4F6D-9E38-ED93DE535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17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4DB99C-3591-414B-AA33-977762730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CCC927-68A8-4C5D-BF41-6A7C80C40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9CA5035-1ADC-4DFF-9B90-26D088B8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E8F9D2-5D21-4678-A2E3-2251BFDE9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4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FF67A62-E588-4A60-8209-CDD08588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5C791B-F155-43F1-9D00-4B8F8EE6E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D8C9F0E-6D27-4E22-841B-AE46DD090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69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B1BF5-5C2D-4AEE-8C55-017FA5B8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D607FE-E83A-4F11-B29C-2B5A1F78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A7E886D-0EFE-493F-B619-BCAE3BF57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AFC2BA-D172-4355-A4E8-0F138B773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29D2C43-2F4E-4EE9-85CE-79BC5C93B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46D382-F0F2-4464-AA42-8F8EC5F90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681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20689F-A42B-47BF-802C-76A261C2E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4B27F7A-5F35-4FC0-99B3-2FE904F4BE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CD27A79-66BC-41EF-A3FB-5FC19A6E7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5935D9-A700-4104-BB93-1203D7DFD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19F5D7-356F-4145-B216-E3074C73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FE8B62-4714-4A9F-840C-D56D00D73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72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AEB8105-B803-47B8-A88F-CD4030B6F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FDBE15-1F1B-4E5A-A754-2BDF89877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804D17-B6DD-4887-B5FB-762347E28F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6B12F-3889-44D3-ACAD-4DB8AA2A24E3}" type="datetimeFigureOut">
              <a:rPr lang="de-DE" smtClean="0"/>
              <a:t>22.12.2020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34126F-C795-403E-A7B0-A01598459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9E9CF6-192B-49E4-AF9A-1DF7CDEDC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879EB-BE50-4330-B6C4-413DDCE1A3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61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48B2BAF-CEF6-4F68-AF6C-1D0512D029FF}"/>
              </a:ext>
            </a:extLst>
          </p:cNvPr>
          <p:cNvSpPr txBox="1"/>
          <p:nvPr/>
        </p:nvSpPr>
        <p:spPr>
          <a:xfrm>
            <a:off x="1518458" y="798022"/>
            <a:ext cx="8573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Zentrierwerte- Grundlagen</a:t>
            </a:r>
          </a:p>
        </p:txBody>
      </p:sp>
    </p:spTree>
    <p:extLst>
      <p:ext uri="{BB962C8B-B14F-4D97-AF65-F5344CB8AC3E}">
        <p14:creationId xmlns:p14="http://schemas.microsoft.com/office/powerpoint/2010/main" val="67799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E610A95B-AA33-46F8-927D-FC1BE6996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077" y="1985952"/>
            <a:ext cx="9629845" cy="288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484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94F00FD-9587-4B52-9BB9-6FCFBD566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077" y="2019289"/>
            <a:ext cx="9629845" cy="281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80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739DAFB-41AD-4A59-AB10-1529FB623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8678" y="1128695"/>
            <a:ext cx="8820214" cy="460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930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794026C4-0424-4F08-9455-AC14D7251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67" y="1414448"/>
            <a:ext cx="8991666" cy="402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099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Breitbild</PresentationFormat>
  <Paragraphs>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Zentrierung Grundlagen</dc:title>
  <dc:creator>Maik Zwick - vconsultandmore</dc:creator>
  <cp:lastModifiedBy>Maik Zwick - vconsultandmore</cp:lastModifiedBy>
  <cp:revision>2</cp:revision>
  <dcterms:created xsi:type="dcterms:W3CDTF">2020-12-22T16:19:11Z</dcterms:created>
  <dcterms:modified xsi:type="dcterms:W3CDTF">2020-12-22T16:30:36Z</dcterms:modified>
</cp:coreProperties>
</file>